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8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700D7-3855-46D9-B911-566AC732C386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23BA-A784-4903-8F3D-4EA39B38D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7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89C2A3-B989-42E1-9993-0EB7602CD167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151065-178E-4EC3-9C40-AB7964A004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36585">
            <a:off x="125868" y="973365"/>
            <a:ext cx="6463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НАСЫПУШЕЧКИ</a:t>
            </a:r>
            <a:endParaRPr lang="ru-RU" sz="5400" dirty="0"/>
          </a:p>
        </p:txBody>
      </p:sp>
      <p:pic>
        <p:nvPicPr>
          <p:cNvPr id="3" name="Содержимое 7" descr="ОбраЗка &quot; песок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64" y="2071678"/>
            <a:ext cx="5797550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576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Заканчиваем наш сувенир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Содержимое 7" descr="Бутылки-насыпушки ручной работы, фото подборка. Обсуждение на LiveInternet - Российский Сервис Онлайн-Дневников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620" y="2000240"/>
            <a:ext cx="49530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785926"/>
            <a:ext cx="3357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все получилось- оставляем бутылочку на несколько дней пока соль не усядется, потом 2 раза нужно  аккуратно встряхнуть или ударить по дну бутылочки  при необходимости досыпаем соль и закрываем горлышко. Декорируем по усмотрению.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720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сделать при помощи ниток , мешковины, бусинок , ленточек  и т.д.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сыпушка Страна Мастер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32"/>
            <a:ext cx="4357718" cy="542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невник Мари_Лаво : LiveInternet - Российский Сервис Онлайн-Дневник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3929090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379193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насыпушка Страна Мастер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71480"/>
            <a:ext cx="4003044" cy="485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Насыпушка &quot;Зимнее утро&quot; Страна Мастер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214554"/>
            <a:ext cx="4214842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714356"/>
            <a:ext cx="5429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643050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274320" algn="just"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Насыпушки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с солью стали весьма популярны, их можно создать практически из ничего.   </a:t>
            </a:r>
          </a:p>
          <a:p>
            <a:pPr marL="360000" indent="274320" algn="just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Насыпушка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не является новым элементом дизайна и декора, но все же это очень красочный сувенир и несомненно украсит любой интерьер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09280">
            <a:off x="1084024" y="645014"/>
            <a:ext cx="4192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642918"/>
            <a:ext cx="44291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бы изготовить 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Насыпушку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своими руками нам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понадобит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Соль крупная или «Экстра», можно использовать песок,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раличные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цветные крупы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Гуашь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Емкости для покраски  в зависимости от того сколько будет цветов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Бутылочки , баночки можно пузырьки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Воронка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Сито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Ложка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спица</a:t>
            </a:r>
          </a:p>
        </p:txBody>
      </p:sp>
      <p:pic>
        <p:nvPicPr>
          <p:cNvPr id="4" name="Рисунок 3" descr="C:\Users\Admin\Desktop\Новая папка\для изготовления насыпушки нам нужно соль экстра краски  емкость для покраски  воронка сито ложка  .ФОТКИ 13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r="16990"/>
          <a:stretch>
            <a:fillRect/>
          </a:stretch>
        </p:blipFill>
        <p:spPr bwMode="auto">
          <a:xfrm>
            <a:off x="214282" y="2500306"/>
            <a:ext cx="4000528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642918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71678"/>
            <a:ext cx="4000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 начала подготовим саму соль, для этого высыпаем ее в миски в зависимости от количества цветов. </a:t>
            </a:r>
          </a:p>
          <a:p>
            <a:pPr lvl="0" indent="457200" algn="just"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соль добавляем гуашь и тщательно перемешиваем до получения однородной массы. </a:t>
            </a:r>
          </a:p>
          <a:p>
            <a:pPr lvl="0" indent="457200" algn="just"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Соль станет влажной.</a:t>
            </a:r>
          </a:p>
        </p:txBody>
      </p:sp>
      <p:pic>
        <p:nvPicPr>
          <p:cNvPr id="4" name="Содержимое 4" descr="C:\Users\Admin\Desktop\Новая папка\в соль добавляем гуашь перемешиваем она становится влажнойФОТКИ 13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1857364"/>
            <a:ext cx="4200524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007147">
            <a:off x="80368" y="739023"/>
            <a:ext cx="5111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Просушивание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Содержимое 9" descr="C:\Users\Admin\Desktop\Новая папка\ФОТКИ 12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4000528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428596" y="5857892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Сушить соль можно в микроволновой печи 3-4 минуты</a:t>
            </a:r>
          </a:p>
        </p:txBody>
      </p:sp>
      <p:pic>
        <p:nvPicPr>
          <p:cNvPr id="5" name="Содержимое 10" descr="C:\Users\Admin\Desktop\Новая папка\ФОТКИ 13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76" y="1071546"/>
            <a:ext cx="4289425" cy="33575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4643446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в духовом шкафу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педварительно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нагрев шкаф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00042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Просеивание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Содержимое 7" descr="C:\Users\Admin\Desktop\Новая папка\соль необходимо просеять через сито разминая ложкойФОТКИ 14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786058"/>
            <a:ext cx="3929090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8597" y="200024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сушки соль становится комочками</a:t>
            </a:r>
          </a:p>
        </p:txBody>
      </p:sp>
      <p:pic>
        <p:nvPicPr>
          <p:cNvPr id="5" name="Содержимое 12" descr="C:\Users\Admin\Desktop\Новая папка\ФОТКИ 143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081737"/>
            <a:ext cx="4289425" cy="2410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4857752" y="4786322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Соль необходимо просеять через сито. Чтобы она снова стала сыпучей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857232"/>
            <a:ext cx="4072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Ёмкости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Содержимое 11" descr="C:\Users\Admin\Desktop\Новая папка\лучше всего будет выглядеть красочная соль в бутылочке из прозрачного стекла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7686" y="2214554"/>
            <a:ext cx="4340218" cy="30009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2285992"/>
            <a:ext cx="321471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 всего будет выглядеть красочная соль в емкостях из прозрачного стекла, а если они будут еще и фигурными будет очень интересно. Бутылочка обязательно должна быть сухой.</a:t>
            </a:r>
          </a:p>
          <a:p>
            <a:pPr lvl="0" indent="45720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 соль не будет задерживаться на влажных стенках. 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9" descr="C:\Users\Admin\Desktop\Новая папка\20150315_09590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3929090" cy="25717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786058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Теперь  самое интересное. Насыпаем соль через воронку, используем лист бумаги скрученный в рог.</a:t>
            </a:r>
          </a:p>
        </p:txBody>
      </p:sp>
      <p:pic>
        <p:nvPicPr>
          <p:cNvPr id="5" name="Содержимое 10" descr="C:\Users\Admin\Desktop\Новая папка\20150315_10012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752" y="1714488"/>
            <a:ext cx="4003673" cy="24133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4429132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Красивые узоры можно получить если использовать воронку с искривленным носиком, ток же для создания узоров используют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832866">
            <a:off x="469830" y="1032454"/>
            <a:ext cx="49150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Заполняемость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Насыпать соль можно разной толщиной, при этом меняя угол наклона бутылочки. Заполняем бутылочку солью или песком любого цвета.</a:t>
            </a:r>
            <a:endParaRPr lang="ru-RU" sz="2800" dirty="0"/>
          </a:p>
        </p:txBody>
      </p:sp>
      <p:pic>
        <p:nvPicPr>
          <p:cNvPr id="3" name="Рисунок 2" descr="C:\Users\Admin\Desktop\Новая папка\20150315_1000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592" y="2364912"/>
            <a:ext cx="3786215" cy="36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Новая папка\20150315_102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85991"/>
            <a:ext cx="5076056" cy="378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305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17</cp:revision>
  <dcterms:created xsi:type="dcterms:W3CDTF">2015-03-17T14:15:58Z</dcterms:created>
  <dcterms:modified xsi:type="dcterms:W3CDTF">2015-03-18T10:25:27Z</dcterms:modified>
</cp:coreProperties>
</file>