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6" r:id="rId4"/>
    <p:sldId id="275" r:id="rId5"/>
    <p:sldId id="258" r:id="rId6"/>
    <p:sldId id="259" r:id="rId7"/>
    <p:sldId id="267" r:id="rId8"/>
    <p:sldId id="273" r:id="rId9"/>
    <p:sldId id="263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660998">
            <a:off x="3138084" y="653841"/>
            <a:ext cx="57916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 — аэробика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детском саду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7848" y="2852936"/>
            <a:ext cx="30520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Степ-аэробика – это ритмичные движения вверх и вниз по специальной степ-платформе, высота которой меняется в зависимости от уровня сложности упражнений.</a:t>
            </a:r>
          </a:p>
        </p:txBody>
      </p:sp>
      <p:pic>
        <p:nvPicPr>
          <p:cNvPr id="9" name="Рисунок 8" descr="C:\Users\Ирина\AppData\Local\Microsoft\Windows\Temporary Internet Files\Content.Word\IMG_20150403_1116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1"/>
            <a:ext cx="5400600" cy="388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8981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Кузина И. Степ-аэробика для дошкольников// Дошкольное образование, 2008 №5</a:t>
            </a:r>
          </a:p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Кузина И. Степ-аэробика не просто мода// Обруч 2005 №1.</a:t>
            </a:r>
          </a:p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Долгорукова О. Фитнес-аэробика// Обруч 2005 №6</a:t>
            </a:r>
          </a:p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Белова Т. А. Использование степ-платформы в оздоровительной работе с детьми// Справочник старшего воспитателя дошкольного учреждения 2009 №7</a:t>
            </a:r>
          </a:p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Барабаш Т. Л.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Речедвигательная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гимнастика «Шаг к слову» с использованием степов// Справочник старшего воспитателя дошкольного учреждения 2011 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indent="4572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Д.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Глазырина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«Физическая культура – дошкольникам»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анцевально-игровая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гимнастика Ж. Е.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Фирилевой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Е. Г. Сайкиной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-фи-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дансе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етодика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дыхательной гимнастики А. Н. Стрельниковой.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8116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844824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03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422" y="1556792"/>
            <a:ext cx="83330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Изобрела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ее около 10 лет назад американка Джин Миллер, известный инструктор по аэробике. После травмы колена она для укрепления мышц и ускорения выздоровления приспособила для тренировок... ступеньки крыльца своего дома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Ритмичные подъемы и спуски по ступенькам дали такой замечательный результат, что Джин, выздоровев, немедленно приступила к созданию нового вида аэробики, который получил название «Степ-аэробика».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188640"/>
            <a:ext cx="8964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</a:t>
            </a: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степ-аэробики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65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0648"/>
            <a:ext cx="4248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Нестандартное оборудование 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162" y="954825"/>
            <a:ext cx="39977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работы по данной технологии не требуется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приобретения дорогостоящего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оборудования.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Достаточно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шаговой скамейки, высотой не более 8 см, шириной — 25 см, длиной — 40 см, которую можно изготовить своими руками.</a:t>
            </a:r>
          </a:p>
        </p:txBody>
      </p:sp>
      <p:pic>
        <p:nvPicPr>
          <p:cNvPr id="4" name="Picture 2" descr="C:\Users\Ирина\Desktop\Новая папка\IMG_20150410_145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582462" cy="34235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611734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лег\Desktop\НАДЯ\2015-04-03-18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392488" cy="3166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C:\Users\Олег\Desktop\НАДЯ\2015-04-03-18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79060"/>
            <a:ext cx="4392488" cy="338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-27803" y="3379060"/>
            <a:ext cx="464400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Степ-аэробика развивает подвижность в суставах, формирует свод стопы, тренирует равновесие, укрепляет мышечную систему, улучшает гибкость, пластику, восстанавливает тонус тела, нормализует деятельность сердечно-сосудистой системы,. В результате  систематических занятий дети получают гармонично развитое тело, прекрасную осанку и вырабатывают красивые точны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 движения.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65981" y="-25650"/>
            <a:ext cx="4572000" cy="33085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Здоровье детей - богатство нации, этот тезис не утратит актуальности во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все времена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Возможности человеческого организма огромны, а  реализовать их, эффективно использовать не всегда удается. Кроме того роль движений  чрезвычайно велика для развития психики и интеллекта. Наиболее доступным  средством увеличения потенциала здоровья является физическая культура и двигательная активность. 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4630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723" y="203016"/>
            <a:ext cx="8496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степами начинаем с несколько простых, но важных правил: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Выполнять шаги в центр степ - платформы;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Ставить на степ-платформу всю подошву ступни при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подъёме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а, спускаясь, ставить ногу с носка на пятку, прежде чем сделать следующий шаг;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Опускаясь со степ - платформы, оставаться стоять достаточно близко к ней. Не отступать от степ - платформы больше, чем на длину ступни;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Не начинать обучение детей работе рук, пока они не овладеют в совершенстве, движениями ног;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Не подниматься и не опускаться со степ - платформы, стоя к ней спиной;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Делать шаг с лёгкостью, не ударять по степ - платформе ногами.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0236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идет разучивание основных элементов: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5689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Базовый шаг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Шаг ноги врозь, ноги вместе.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Приставной шаг с касанием на платформе или на полу.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Шаги с подъёмом на платформу и сгибанием ноги вперёд (различные вари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7. Выпады в сторону и назад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8. Приставные шаги вправо, влево,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9. подскоки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10. Прыжки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11. Верхняя часть мышц спины. Лёжа на животе, на степ-платформе, голени лежат на полу, руки согнуты, предплечья вверх. Отвести руки назад, вернуться в и. п.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12. «Лодочка» на животе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13. Отжимание в упоре лёжа усложняться, если стопы фиксированы на платформе.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14. Упор сзади, используйте край платформы, является хорошим упражнением для трицепса.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00873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911" y="188640"/>
            <a:ext cx="8991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 упражнений состоит из подготовительной и основной части. Подготовительная часть обеспечивает разогревание организма, подготовку его к главной физической нагрузке. Все упражнения основной части выполняются на степе в легком танцевальном ритме с небольшой амплитудой. Заканчивается комплекс аэробики упражнениями на дыхание и расслабление, выполняемыми в медленном темпе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Степ-аэробика проводится под веселую музыку, знакомую детям. Можно использовать современную эстрадную музыку. Самое главное, чтобы она была ритмичная, жизнерадостная и эмоциональная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рина\Desktop\Новая папка\IMG_20150409_091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50962"/>
            <a:ext cx="6264696" cy="35463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82400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773" y="4005064"/>
            <a:ext cx="47136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детском саду можно использовать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следующие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варианты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степ-аэробики: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1710" y="80958"/>
            <a:ext cx="440195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форме полных занятий оздоровительно-тренирующего характера с детьми старшего дошкольного возраста, продолжительностью 25—35 мин.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часть занятия (продолжительность от 10 до 15 мин.) в виде ОРУ с предметами и без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форме утренней гимнастики, что усиливает ее оздоровительный и эмоциональный эффект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показательных выступлениях детей на праздниках;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как степ-развлечение;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Степ-платформа используется разнообразно: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в качестве оборудования для формирования основных видов движений: бег, ходьба, прыжки, ползание;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для подвижных игр </a:t>
            </a:r>
          </a:p>
        </p:txBody>
      </p:sp>
      <p:pic>
        <p:nvPicPr>
          <p:cNvPr id="8" name="Picture 2" descr="C:\Users\Ирина\Desktop\Новая папка\IMG_20150409_091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73" y="332656"/>
            <a:ext cx="4614937" cy="3355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776140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764704"/>
            <a:ext cx="42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Традиционные и всем знакомые подвижные игры так же можно разнообразить, используя степы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716" y="4157818"/>
            <a:ext cx="84643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«Бездомный заяц». У каждого «зайца» свой домик (степ, бездомный заяц стоит на полу. Под ритмичную музыку дети спрыгивают со степа и прыжками врассыпную передвигаются по залу. По окончании музыки «зайцы» стараются занять себе дом (степ). Оставшийся без домика (степа) ребенок, становится водящим.</a:t>
            </a:r>
          </a:p>
        </p:txBody>
      </p:sp>
      <p:pic>
        <p:nvPicPr>
          <p:cNvPr id="5" name="Picture 2" descr="C:\Users\Ирина\Desktop\Новая папка\IMG_20150409_090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256" y="404664"/>
            <a:ext cx="4497108" cy="34566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64731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270</TotalTime>
  <Words>872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Затем идет разучивание основных элементов: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58</cp:revision>
  <dcterms:created xsi:type="dcterms:W3CDTF">2015-04-05T10:59:22Z</dcterms:created>
  <dcterms:modified xsi:type="dcterms:W3CDTF">2015-04-15T07:02:24Z</dcterms:modified>
</cp:coreProperties>
</file>